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0"/>
      <p:bold r:id="rId11"/>
      <p:italic r:id="rId12"/>
      <p:boldItalic r:id="rId13"/>
    </p:embeddedFont>
    <p:embeddedFont>
      <p:font typeface="Fira Sans ExtraLight" panose="020B0403050000020004" pitchFamily="34" charset="0"/>
      <p:regular r:id="rId14"/>
      <p:bold r:id="rId15"/>
      <p:italic r:id="rId16"/>
      <p:boldItalic r:id="rId17"/>
    </p:embeddedFont>
    <p:embeddedFont>
      <p:font typeface="Fira Sans Light" panose="020B0403050000020004" pitchFamily="34" charset="0"/>
      <p:regular r:id="rId18"/>
      <p:bold r:id="rId19"/>
      <p:italic r:id="rId20"/>
      <p:boldItalic r:id="rId21"/>
    </p:embeddedFont>
    <p:embeddedFont>
      <p:font typeface="Fira Sans SemiBold" panose="020B0603050000020004" pitchFamily="34" charset="0"/>
      <p:regular r:id="rId22"/>
      <p:bold r:id="rId23"/>
      <p:italic r:id="rId24"/>
      <p:boldItalic r:id="rId25"/>
    </p:embeddedFont>
    <p:embeddedFont>
      <p:font typeface="Nunito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33"/>
  </p:normalViewPr>
  <p:slideViewPr>
    <p:cSldViewPr snapToGrid="0">
      <p:cViewPr varScale="1">
        <p:scale>
          <a:sx n="138" d="100"/>
          <a:sy n="138" d="100"/>
        </p:scale>
        <p:origin x="7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0512c32b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80512c32b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0512c32b3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plot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80512c32b3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5a7322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385a7322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5a732208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85a732208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5a732208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85a732208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5a732208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385a732208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320871" y="3155712"/>
            <a:ext cx="2851874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-797775" y="2947076"/>
            <a:ext cx="2580340" cy="4341114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1550416" y="2595443"/>
            <a:ext cx="3934778" cy="4114800"/>
          </a:xfrm>
          <a:custGeom>
            <a:avLst/>
            <a:gdLst/>
            <a:ahLst/>
            <a:cxnLst/>
            <a:rect l="l" t="t" r="r" b="b"/>
            <a:pathLst>
              <a:path w="7869555" h="8229600" extrusionOk="0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-1683655">
            <a:off x="5563840" y="3946107"/>
            <a:ext cx="2474213" cy="1827825"/>
          </a:xfrm>
          <a:custGeom>
            <a:avLst/>
            <a:gdLst/>
            <a:ahLst/>
            <a:cxnLst/>
            <a:rect l="l" t="t" r="r" b="b"/>
            <a:pathLst>
              <a:path w="3398232" h="2510444" extrusionOk="0">
                <a:moveTo>
                  <a:pt x="0" y="0"/>
                </a:moveTo>
                <a:lnTo>
                  <a:pt x="3398232" y="0"/>
                </a:lnTo>
                <a:lnTo>
                  <a:pt x="3398232" y="2510444"/>
                </a:lnTo>
                <a:lnTo>
                  <a:pt x="0" y="2510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-777215" y="-1677974"/>
            <a:ext cx="2851875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67060" y="2285948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rot="241454">
            <a:off x="-463569" y="2911773"/>
            <a:ext cx="1602845" cy="1602845"/>
          </a:xfrm>
          <a:custGeom>
            <a:avLst/>
            <a:gdLst/>
            <a:ahLst/>
            <a:cxnLst/>
            <a:rect l="l" t="t" r="r" b="b"/>
            <a:pathLst>
              <a:path w="3213856" h="3213856" extrusionOk="0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518984" y="3372243"/>
            <a:ext cx="3934777" cy="4114800"/>
          </a:xfrm>
          <a:custGeom>
            <a:avLst/>
            <a:gdLst/>
            <a:ahLst/>
            <a:cxnLst/>
            <a:rect l="l" t="t" r="r" b="b"/>
            <a:pathLst>
              <a:path w="7869555" h="8229600" extrusionOk="0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" name="Google Shape;33;p5"/>
          <p:cNvSpPr/>
          <p:nvPr/>
        </p:nvSpPr>
        <p:spPr>
          <a:xfrm>
            <a:off x="7650798" y="-117622"/>
            <a:ext cx="1429942" cy="1499873"/>
          </a:xfrm>
          <a:custGeom>
            <a:avLst/>
            <a:gdLst/>
            <a:ahLst/>
            <a:cxnLst/>
            <a:rect l="l" t="t" r="r" b="b"/>
            <a:pathLst>
              <a:path w="2095153" h="2334432" extrusionOk="0">
                <a:moveTo>
                  <a:pt x="0" y="0"/>
                </a:moveTo>
                <a:lnTo>
                  <a:pt x="2095152" y="0"/>
                </a:lnTo>
                <a:lnTo>
                  <a:pt x="2095152" y="2334432"/>
                </a:lnTo>
                <a:lnTo>
                  <a:pt x="0" y="233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 rot="-1878446">
            <a:off x="5940341" y="-1475331"/>
            <a:ext cx="4760382" cy="4117731"/>
          </a:xfrm>
          <a:custGeom>
            <a:avLst/>
            <a:gdLst/>
            <a:ahLst/>
            <a:cxnLst/>
            <a:rect l="l" t="t" r="r" b="b"/>
            <a:pathLst>
              <a:path w="9513988" h="8229600" extrusionOk="0">
                <a:moveTo>
                  <a:pt x="0" y="0"/>
                </a:moveTo>
                <a:lnTo>
                  <a:pt x="9513989" y="0"/>
                </a:lnTo>
                <a:lnTo>
                  <a:pt x="95139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" name="Google Shape;38;p6"/>
          <p:cNvSpPr/>
          <p:nvPr/>
        </p:nvSpPr>
        <p:spPr>
          <a:xfrm>
            <a:off x="-808052" y="2848176"/>
            <a:ext cx="3507806" cy="3512196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6779409" y="2884393"/>
            <a:ext cx="3934777" cy="4114800"/>
          </a:xfrm>
          <a:custGeom>
            <a:avLst/>
            <a:gdLst/>
            <a:ahLst/>
            <a:cxnLst/>
            <a:rect l="l" t="t" r="r" b="b"/>
            <a:pathLst>
              <a:path w="7869555" h="8229600" extrusionOk="0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7"/>
          <p:cNvSpPr/>
          <p:nvPr/>
        </p:nvSpPr>
        <p:spPr>
          <a:xfrm rot="3211846" flipH="1">
            <a:off x="594677" y="486459"/>
            <a:ext cx="461041" cy="734993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" name="Google Shape;44;p7"/>
          <p:cNvSpPr/>
          <p:nvPr/>
        </p:nvSpPr>
        <p:spPr>
          <a:xfrm rot="-6816777">
            <a:off x="6230005" y="-1960020"/>
            <a:ext cx="2270270" cy="4109087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/>
          <p:nvPr/>
        </p:nvSpPr>
        <p:spPr>
          <a:xfrm rot="-1878446">
            <a:off x="2369941" y="3740094"/>
            <a:ext cx="4760382" cy="4117731"/>
          </a:xfrm>
          <a:custGeom>
            <a:avLst/>
            <a:gdLst/>
            <a:ahLst/>
            <a:cxnLst/>
            <a:rect l="l" t="t" r="r" b="b"/>
            <a:pathLst>
              <a:path w="9513988" h="8229600" extrusionOk="0">
                <a:moveTo>
                  <a:pt x="0" y="0"/>
                </a:moveTo>
                <a:lnTo>
                  <a:pt x="9513989" y="0"/>
                </a:lnTo>
                <a:lnTo>
                  <a:pt x="95139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 rot="3760058">
            <a:off x="5365532" y="177806"/>
            <a:ext cx="6257921" cy="4122405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-712125" y="1020576"/>
            <a:ext cx="1682814" cy="822475"/>
          </a:xfrm>
          <a:custGeom>
            <a:avLst/>
            <a:gdLst/>
            <a:ahLst/>
            <a:cxnLst/>
            <a:rect l="l" t="t" r="r" b="b"/>
            <a:pathLst>
              <a:path w="3365628" h="1644951" extrusionOk="0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-9677559">
            <a:off x="-1610212" y="3263901"/>
            <a:ext cx="6232071" cy="4105377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10"/>
          <p:cNvSpPr/>
          <p:nvPr/>
        </p:nvSpPr>
        <p:spPr>
          <a:xfrm rot="-2566445">
            <a:off x="8103815" y="2771656"/>
            <a:ext cx="2157953" cy="4120197"/>
          </a:xfrm>
          <a:custGeom>
            <a:avLst/>
            <a:gdLst/>
            <a:ahLst/>
            <a:cxnLst/>
            <a:rect l="l" t="t" r="r" b="b"/>
            <a:pathLst>
              <a:path w="4310253" h="8229600" extrusionOk="0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" name="Google Shape;60;p10"/>
          <p:cNvSpPr/>
          <p:nvPr/>
        </p:nvSpPr>
        <p:spPr>
          <a:xfrm>
            <a:off x="6355350" y="-1018233"/>
            <a:ext cx="1811289" cy="1848255"/>
          </a:xfrm>
          <a:custGeom>
            <a:avLst/>
            <a:gdLst/>
            <a:ahLst/>
            <a:cxnLst/>
            <a:rect l="l" t="t" r="r" b="b"/>
            <a:pathLst>
              <a:path w="3622579" h="3696510" extrusionOk="0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 rot="1416777">
            <a:off x="-380751" y="-906407"/>
            <a:ext cx="2270270" cy="4109087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23"/>
          <p:cNvSpPr/>
          <p:nvPr/>
        </p:nvSpPr>
        <p:spPr>
          <a:xfrm rot="-6822524">
            <a:off x="7099441" y="2965270"/>
            <a:ext cx="2273427" cy="4114800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23"/>
          <p:cNvSpPr/>
          <p:nvPr/>
        </p:nvSpPr>
        <p:spPr>
          <a:xfrm>
            <a:off x="203610" y="2893076"/>
            <a:ext cx="2851875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23"/>
          <p:cNvSpPr/>
          <p:nvPr/>
        </p:nvSpPr>
        <p:spPr>
          <a:xfrm>
            <a:off x="3801564" y="-1631903"/>
            <a:ext cx="6246376" cy="41148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23"/>
          <p:cNvSpPr/>
          <p:nvPr/>
        </p:nvSpPr>
        <p:spPr>
          <a:xfrm rot="-6046112">
            <a:off x="6505067" y="2471076"/>
            <a:ext cx="1606928" cy="1606928"/>
          </a:xfrm>
          <a:custGeom>
            <a:avLst/>
            <a:gdLst/>
            <a:ahLst/>
            <a:cxnLst/>
            <a:rect l="l" t="t" r="r" b="b"/>
            <a:pathLst>
              <a:path w="3213856" h="3213856" extrusionOk="0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23"/>
          <p:cNvSpPr/>
          <p:nvPr/>
        </p:nvSpPr>
        <p:spPr>
          <a:xfrm>
            <a:off x="4181963" y="345989"/>
            <a:ext cx="744495" cy="744495"/>
          </a:xfrm>
          <a:custGeom>
            <a:avLst/>
            <a:gdLst/>
            <a:ahLst/>
            <a:cxnLst/>
            <a:rect l="l" t="t" r="r" b="b"/>
            <a:pathLst>
              <a:path w="1488989" h="1488989" extrusionOk="0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46" name="Google Shape;146;p23"/>
          <p:cNvGrpSpPr/>
          <p:nvPr/>
        </p:nvGrpSpPr>
        <p:grpSpPr>
          <a:xfrm>
            <a:off x="1799891" y="1361820"/>
            <a:ext cx="5508675" cy="3547503"/>
            <a:chOff x="0" y="200025"/>
            <a:chExt cx="14689800" cy="9460006"/>
          </a:xfrm>
        </p:grpSpPr>
        <p:sp>
          <p:nvSpPr>
            <p:cNvPr id="147" name="Google Shape;147;p23"/>
            <p:cNvSpPr txBox="1"/>
            <p:nvPr/>
          </p:nvSpPr>
          <p:spPr>
            <a:xfrm>
              <a:off x="0" y="200025"/>
              <a:ext cx="14689800" cy="44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00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Plotly</a:t>
              </a:r>
              <a:endParaRPr sz="67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00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In R</a:t>
              </a:r>
              <a:r>
                <a:rPr lang="en" sz="6700" i="0" u="none" strike="noStrike" cap="none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 </a:t>
              </a:r>
              <a:endParaRPr sz="700"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148" name="Google Shape;148;p23"/>
            <p:cNvSpPr txBox="1"/>
            <p:nvPr/>
          </p:nvSpPr>
          <p:spPr>
            <a:xfrm>
              <a:off x="1782416" y="4980931"/>
              <a:ext cx="11124900" cy="46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Light"/>
                  <a:ea typeface="Fira Sans ExtraLight"/>
                  <a:cs typeface="Fira Sans ExtraLight"/>
                  <a:sym typeface="Fira Sans ExtraLight"/>
                </a:rPr>
                <a:t>Adam Syed </a:t>
              </a:r>
              <a:endParaRPr sz="3000">
                <a:solidFill>
                  <a:srgbClr val="FFFFFF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Light"/>
                  <a:ea typeface="Fira Sans ExtraLight"/>
                  <a:cs typeface="Fira Sans ExtraLight"/>
                  <a:sym typeface="Fira Sans ExtraLight"/>
                </a:rPr>
                <a:t> &amp;</a:t>
              </a:r>
              <a:endParaRPr sz="3000">
                <a:solidFill>
                  <a:srgbClr val="FFFFFF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Light"/>
                  <a:ea typeface="Fira Sans ExtraLight"/>
                  <a:cs typeface="Fira Sans ExtraLight"/>
                  <a:sym typeface="Fira Sans ExtraLight"/>
                </a:rPr>
                <a:t>Kevin Scott</a:t>
              </a:r>
              <a:endParaRPr sz="700">
                <a:latin typeface="Fira Sans ExtraLight"/>
                <a:ea typeface="Fira Sans ExtraLight"/>
                <a:cs typeface="Fira Sans ExtraLight"/>
                <a:sym typeface="Fira Sans ExtraLight"/>
              </a:endParaRPr>
            </a:p>
          </p:txBody>
        </p:sp>
      </p:grpSp>
      <p:sp>
        <p:nvSpPr>
          <p:cNvPr id="149" name="Google Shape;149;p23"/>
          <p:cNvSpPr/>
          <p:nvPr/>
        </p:nvSpPr>
        <p:spPr>
          <a:xfrm rot="3215138" flipH="1">
            <a:off x="1303949" y="1340262"/>
            <a:ext cx="460570" cy="734241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186197" y="4049796"/>
            <a:ext cx="2205267" cy="1813832"/>
          </a:xfrm>
          <a:custGeom>
            <a:avLst/>
            <a:gdLst/>
            <a:ahLst/>
            <a:cxnLst/>
            <a:rect l="l" t="t" r="r" b="b"/>
            <a:pathLst>
              <a:path w="4410534" h="3627664" extrusionOk="0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Google Shape;156;p24"/>
          <p:cNvSpPr/>
          <p:nvPr/>
        </p:nvSpPr>
        <p:spPr>
          <a:xfrm>
            <a:off x="-3468075" y="-3424366"/>
            <a:ext cx="6318311" cy="4114800"/>
          </a:xfrm>
          <a:custGeom>
            <a:avLst/>
            <a:gdLst/>
            <a:ahLst/>
            <a:cxnLst/>
            <a:rect l="l" t="t" r="r" b="b"/>
            <a:pathLst>
              <a:path w="12636622" h="8229600" extrusionOk="0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7" name="Google Shape;157;p24"/>
          <p:cNvSpPr txBox="1"/>
          <p:nvPr/>
        </p:nvSpPr>
        <p:spPr>
          <a:xfrm>
            <a:off x="2990543" y="447675"/>
            <a:ext cx="4242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  <a:endParaRPr sz="700"/>
          </a:p>
        </p:txBody>
      </p:sp>
      <p:sp>
        <p:nvSpPr>
          <p:cNvPr id="158" name="Google Shape;158;p24"/>
          <p:cNvSpPr txBox="1"/>
          <p:nvPr/>
        </p:nvSpPr>
        <p:spPr>
          <a:xfrm>
            <a:off x="408025" y="1186503"/>
            <a:ext cx="57228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Who is Plotly? 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Plotly, founded in 2012, is a technical computing company headquartered in Montreal, Quebec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Plotly in R?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Graphing package that makes interactive and intuitive models.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Basic charts (bar, scatterplots) to 3D and animated models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9" name="Google Shape;159;p24" title="volcano_plotl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613" y="489925"/>
            <a:ext cx="2561301" cy="2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 title="mm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2638" y="2796750"/>
            <a:ext cx="2561286" cy="21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186197" y="4049796"/>
            <a:ext cx="2205267" cy="1813832"/>
          </a:xfrm>
          <a:custGeom>
            <a:avLst/>
            <a:gdLst/>
            <a:ahLst/>
            <a:cxnLst/>
            <a:rect l="l" t="t" r="r" b="b"/>
            <a:pathLst>
              <a:path w="4410534" h="3627664" extrusionOk="0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7" name="Google Shape;167;p25"/>
          <p:cNvSpPr/>
          <p:nvPr/>
        </p:nvSpPr>
        <p:spPr>
          <a:xfrm>
            <a:off x="-3468075" y="-3424366"/>
            <a:ext cx="6318311" cy="4114800"/>
          </a:xfrm>
          <a:custGeom>
            <a:avLst/>
            <a:gdLst/>
            <a:ahLst/>
            <a:cxnLst/>
            <a:rect l="l" t="t" r="r" b="b"/>
            <a:pathLst>
              <a:path w="12636622" h="8229600" extrusionOk="0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8" name="Google Shape;168;p25"/>
          <p:cNvSpPr txBox="1"/>
          <p:nvPr/>
        </p:nvSpPr>
        <p:spPr>
          <a:xfrm>
            <a:off x="3355918" y="454700"/>
            <a:ext cx="4242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Compatibility</a:t>
            </a:r>
            <a:endParaRPr sz="700"/>
          </a:p>
        </p:txBody>
      </p:sp>
      <p:sp>
        <p:nvSpPr>
          <p:cNvPr id="169" name="Google Shape;169;p25"/>
          <p:cNvSpPr txBox="1"/>
          <p:nvPr/>
        </p:nvSpPr>
        <p:spPr>
          <a:xfrm>
            <a:off x="408025" y="1186503"/>
            <a:ext cx="572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858450" y="1186500"/>
            <a:ext cx="7427100" cy="3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One great function of plotly is its ability to be compatible with some other packages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ggplot2</a:t>
            </a:r>
            <a:b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1" name="Google Shape;171;p25" title="Screenshot 2025-10-07 18134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345" y="1728825"/>
            <a:ext cx="4389150" cy="29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186197" y="4049796"/>
            <a:ext cx="2205267" cy="1813832"/>
          </a:xfrm>
          <a:custGeom>
            <a:avLst/>
            <a:gdLst/>
            <a:ahLst/>
            <a:cxnLst/>
            <a:rect l="l" t="t" r="r" b="b"/>
            <a:pathLst>
              <a:path w="4410534" h="3627664" extrusionOk="0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8" name="Google Shape;178;p26"/>
          <p:cNvSpPr/>
          <p:nvPr/>
        </p:nvSpPr>
        <p:spPr>
          <a:xfrm>
            <a:off x="-3468075" y="-3424366"/>
            <a:ext cx="6318311" cy="4114800"/>
          </a:xfrm>
          <a:custGeom>
            <a:avLst/>
            <a:gdLst/>
            <a:ahLst/>
            <a:cxnLst/>
            <a:rect l="l" t="t" r="r" b="b"/>
            <a:pathLst>
              <a:path w="12636622" h="8229600" extrusionOk="0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9" name="Google Shape;179;p26"/>
          <p:cNvSpPr txBox="1"/>
          <p:nvPr/>
        </p:nvSpPr>
        <p:spPr>
          <a:xfrm>
            <a:off x="2897700" y="421034"/>
            <a:ext cx="3348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Steroid Data Set</a:t>
            </a:r>
            <a:endParaRPr sz="700" dirty="0"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450" y="1494300"/>
            <a:ext cx="4973125" cy="34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351950" y="1186500"/>
            <a:ext cx="3348600" cy="3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Created a overlaid histogram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Analysis</a:t>
            </a: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Between the scores of 4 and 9, Peer Influence and Perceived Risk are very similar in count. When below 4, Peer Influence dominates that count. On the other hand, Perceived Risk dominates count over 9. </a:t>
            </a:r>
            <a:b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186197" y="4049796"/>
            <a:ext cx="2205267" cy="1813832"/>
          </a:xfrm>
          <a:custGeom>
            <a:avLst/>
            <a:gdLst/>
            <a:ahLst/>
            <a:cxnLst/>
            <a:rect l="l" t="t" r="r" b="b"/>
            <a:pathLst>
              <a:path w="4410534" h="3627664" extrusionOk="0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27"/>
          <p:cNvSpPr/>
          <p:nvPr/>
        </p:nvSpPr>
        <p:spPr>
          <a:xfrm>
            <a:off x="-3468075" y="-3424366"/>
            <a:ext cx="6318311" cy="4114800"/>
          </a:xfrm>
          <a:custGeom>
            <a:avLst/>
            <a:gdLst/>
            <a:ahLst/>
            <a:cxnLst/>
            <a:rect l="l" t="t" r="r" b="b"/>
            <a:pathLst>
              <a:path w="12636622" h="8229600" extrusionOk="0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9" name="Google Shape;189;p27"/>
          <p:cNvSpPr txBox="1"/>
          <p:nvPr/>
        </p:nvSpPr>
        <p:spPr>
          <a:xfrm>
            <a:off x="2583575" y="437025"/>
            <a:ext cx="4689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Categorical Data Set </a:t>
            </a:r>
            <a:endParaRPr sz="700"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663" y="1072025"/>
            <a:ext cx="5760664" cy="38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266999" y="1152375"/>
            <a:ext cx="1424663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Coffee descriptions: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186197" y="4049796"/>
            <a:ext cx="2205267" cy="1813832"/>
          </a:xfrm>
          <a:custGeom>
            <a:avLst/>
            <a:gdLst/>
            <a:ahLst/>
            <a:cxnLst/>
            <a:rect l="l" t="t" r="r" b="b"/>
            <a:pathLst>
              <a:path w="4410534" h="3627664" extrusionOk="0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8" name="Google Shape;198;p28"/>
          <p:cNvSpPr/>
          <p:nvPr/>
        </p:nvSpPr>
        <p:spPr>
          <a:xfrm>
            <a:off x="-3468075" y="-3424366"/>
            <a:ext cx="6318311" cy="4114800"/>
          </a:xfrm>
          <a:custGeom>
            <a:avLst/>
            <a:gdLst/>
            <a:ahLst/>
            <a:cxnLst/>
            <a:rect l="l" t="t" r="r" b="b"/>
            <a:pathLst>
              <a:path w="12636622" h="8229600" extrusionOk="0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9" name="Google Shape;199;p28"/>
          <p:cNvSpPr txBox="1"/>
          <p:nvPr/>
        </p:nvSpPr>
        <p:spPr>
          <a:xfrm>
            <a:off x="2391475" y="690425"/>
            <a:ext cx="4302600" cy="3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Thank you</a:t>
            </a:r>
            <a:endParaRPr sz="7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Q&amp;A</a:t>
            </a:r>
            <a:endParaRPr sz="7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267000" y="1152375"/>
            <a:ext cx="13281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4273139" y="-2103453"/>
            <a:ext cx="6246376" cy="41148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2" name="Google Shape;202;p28"/>
          <p:cNvSpPr/>
          <p:nvPr/>
        </p:nvSpPr>
        <p:spPr>
          <a:xfrm rot="5797552">
            <a:off x="5237953" y="2020073"/>
            <a:ext cx="1601556" cy="1601556"/>
          </a:xfrm>
          <a:custGeom>
            <a:avLst/>
            <a:gdLst/>
            <a:ahLst/>
            <a:cxnLst/>
            <a:rect l="l" t="t" r="r" b="b"/>
            <a:pathLst>
              <a:path w="3213856" h="3213856" extrusionOk="0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3" name="Google Shape;203;p28"/>
          <p:cNvSpPr/>
          <p:nvPr/>
        </p:nvSpPr>
        <p:spPr>
          <a:xfrm rot="5400000" flipH="1">
            <a:off x="6630152" y="3246836"/>
            <a:ext cx="460569" cy="734241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FFFFF"/>
      </a:dk1>
      <a:lt1>
        <a:srgbClr val="6E27E1"/>
      </a:lt1>
      <a:dk2>
        <a:srgbClr val="FFFFFF"/>
      </a:dk2>
      <a:lt2>
        <a:srgbClr val="65DDF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Macintosh PowerPoint</Application>
  <PresentationFormat>On-screen Show (16:9)</PresentationFormat>
  <Paragraphs>25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Fira Sans ExtraLight</vt:lpstr>
      <vt:lpstr>Fira Sans</vt:lpstr>
      <vt:lpstr>Arial</vt:lpstr>
      <vt:lpstr>Fira Sans Light</vt:lpstr>
      <vt:lpstr>Calibri</vt:lpstr>
      <vt:lpstr>Fira Sans SemiBold</vt:lpstr>
      <vt:lpstr>Nunito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Adam Syed</cp:lastModifiedBy>
  <cp:revision>1</cp:revision>
  <dcterms:modified xsi:type="dcterms:W3CDTF">2025-11-10T01:41:48Z</dcterms:modified>
</cp:coreProperties>
</file>